
<file path=[Content_Types].xml><?xml version="1.0" encoding="utf-8"?>
<Types xmlns="http://schemas.openxmlformats.org/package/2006/content-types">
  <Default Extension="emf" ContentType="image/x-emf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2" r:id="rId2"/>
    <p:sldId id="283" r:id="rId3"/>
    <p:sldId id="321" r:id="rId4"/>
    <p:sldId id="322" r:id="rId5"/>
    <p:sldId id="285" r:id="rId6"/>
    <p:sldId id="290" r:id="rId7"/>
    <p:sldId id="298" r:id="rId8"/>
    <p:sldId id="297" r:id="rId9"/>
    <p:sldId id="343" r:id="rId10"/>
    <p:sldId id="344" r:id="rId11"/>
    <p:sldId id="355" r:id="rId12"/>
    <p:sldId id="327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12" r:id="rId23"/>
    <p:sldId id="338" r:id="rId24"/>
    <p:sldId id="354" r:id="rId25"/>
    <p:sldId id="317" r:id="rId26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Tosin" userId="19ce7f09505ceba3" providerId="LiveId" clId="{B20C46E3-ECFA-4C4E-8817-E74AC743BBD9}"/>
    <pc:docChg chg="undo redo custSel addSld delSld modSld sldOrd">
      <pc:chgData name="George Tosin" userId="19ce7f09505ceba3" providerId="LiveId" clId="{B20C46E3-ECFA-4C4E-8817-E74AC743BBD9}" dt="2024-12-01T19:09:33.922" v="760" actId="20577"/>
      <pc:docMkLst>
        <pc:docMk/>
      </pc:docMkLst>
      <pc:sldChg chg="modSp mod">
        <pc:chgData name="George Tosin" userId="19ce7f09505ceba3" providerId="LiveId" clId="{B20C46E3-ECFA-4C4E-8817-E74AC743BBD9}" dt="2024-12-01T05:50:10.107" v="29" actId="1036"/>
        <pc:sldMkLst>
          <pc:docMk/>
          <pc:sldMk cId="3746601296" sldId="282"/>
        </pc:sldMkLst>
        <pc:spChg chg="mod">
          <ac:chgData name="George Tosin" userId="19ce7f09505ceba3" providerId="LiveId" clId="{B20C46E3-ECFA-4C4E-8817-E74AC743BBD9}" dt="2024-12-01T05:50:10.107" v="29" actId="1036"/>
          <ac:spMkLst>
            <pc:docMk/>
            <pc:sldMk cId="3746601296" sldId="282"/>
            <ac:spMk id="3" creationId="{D9607E01-DD77-390C-29CA-76616813B668}"/>
          </ac:spMkLst>
        </pc:spChg>
      </pc:sldChg>
      <pc:sldChg chg="modSp mod">
        <pc:chgData name="George Tosin" userId="19ce7f09505ceba3" providerId="LiveId" clId="{B20C46E3-ECFA-4C4E-8817-E74AC743BBD9}" dt="2024-12-01T08:16:46.028" v="48" actId="1076"/>
        <pc:sldMkLst>
          <pc:docMk/>
          <pc:sldMk cId="2624877922" sldId="283"/>
        </pc:sldMkLst>
        <pc:spChg chg="mod">
          <ac:chgData name="George Tosin" userId="19ce7f09505ceba3" providerId="LiveId" clId="{B20C46E3-ECFA-4C4E-8817-E74AC743BBD9}" dt="2024-12-01T08:16:46.028" v="48" actId="1076"/>
          <ac:spMkLst>
            <pc:docMk/>
            <pc:sldMk cId="2624877922" sldId="283"/>
            <ac:spMk id="3" creationId="{D9607E01-DD77-390C-29CA-76616813B668}"/>
          </ac:spMkLst>
        </pc:spChg>
        <pc:spChg chg="mod">
          <ac:chgData name="George Tosin" userId="19ce7f09505ceba3" providerId="LiveId" clId="{B20C46E3-ECFA-4C4E-8817-E74AC743BBD9}" dt="2024-12-01T08:16:31.507" v="46" actId="14100"/>
          <ac:spMkLst>
            <pc:docMk/>
            <pc:sldMk cId="2624877922" sldId="283"/>
            <ac:spMk id="1048588" creationId="{00000000-0000-0000-0000-000000000000}"/>
          </ac:spMkLst>
        </pc:spChg>
      </pc:sldChg>
      <pc:sldChg chg="del">
        <pc:chgData name="George Tosin" userId="19ce7f09505ceba3" providerId="LiveId" clId="{B20C46E3-ECFA-4C4E-8817-E74AC743BBD9}" dt="2024-12-01T08:18:10.054" v="49" actId="2696"/>
        <pc:sldMkLst>
          <pc:docMk/>
          <pc:sldMk cId="3534034078" sldId="284"/>
        </pc:sldMkLst>
      </pc:sldChg>
      <pc:sldChg chg="addSp delSp modSp mod">
        <pc:chgData name="George Tosin" userId="19ce7f09505ceba3" providerId="LiveId" clId="{B20C46E3-ECFA-4C4E-8817-E74AC743BBD9}" dt="2024-12-01T08:31:12.982" v="125" actId="478"/>
        <pc:sldMkLst>
          <pc:docMk/>
          <pc:sldMk cId="4110195616" sldId="297"/>
        </pc:sldMkLst>
        <pc:spChg chg="add del mod">
          <ac:chgData name="George Tosin" userId="19ce7f09505ceba3" providerId="LiveId" clId="{B20C46E3-ECFA-4C4E-8817-E74AC743BBD9}" dt="2024-12-01T08:31:12.982" v="125" actId="478"/>
          <ac:spMkLst>
            <pc:docMk/>
            <pc:sldMk cId="4110195616" sldId="297"/>
            <ac:spMk id="2" creationId="{5305AF9F-3E55-457F-9DA0-095AA98AE846}"/>
          </ac:spMkLst>
        </pc:spChg>
        <pc:spChg chg="mod">
          <ac:chgData name="George Tosin" userId="19ce7f09505ceba3" providerId="LiveId" clId="{B20C46E3-ECFA-4C4E-8817-E74AC743BBD9}" dt="2024-12-01T08:21:59.495" v="54"/>
          <ac:spMkLst>
            <pc:docMk/>
            <pc:sldMk cId="4110195616" sldId="297"/>
            <ac:spMk id="3" creationId="{D9607E01-DD77-390C-29CA-76616813B668}"/>
          </ac:spMkLst>
        </pc:spChg>
        <pc:spChg chg="add del mod">
          <ac:chgData name="George Tosin" userId="19ce7f09505ceba3" providerId="LiveId" clId="{B20C46E3-ECFA-4C4E-8817-E74AC743BBD9}" dt="2024-12-01T08:31:01.589" v="109" actId="478"/>
          <ac:spMkLst>
            <pc:docMk/>
            <pc:sldMk cId="4110195616" sldId="297"/>
            <ac:spMk id="4" creationId="{35CEBEAA-B91E-4097-B2B8-A8B4CEABB3D7}"/>
          </ac:spMkLst>
        </pc:spChg>
        <pc:spChg chg="mod">
          <ac:chgData name="George Tosin" userId="19ce7f09505ceba3" providerId="LiveId" clId="{B20C46E3-ECFA-4C4E-8817-E74AC743BBD9}" dt="2024-12-01T08:23:35.088" v="73" actId="404"/>
          <ac:spMkLst>
            <pc:docMk/>
            <pc:sldMk cId="4110195616" sldId="297"/>
            <ac:spMk id="1048588" creationId="{00000000-0000-0000-0000-000000000000}"/>
          </ac:spMkLst>
        </pc:spChg>
      </pc:sldChg>
      <pc:sldChg chg="ord">
        <pc:chgData name="George Tosin" userId="19ce7f09505ceba3" providerId="LiveId" clId="{B20C46E3-ECFA-4C4E-8817-E74AC743BBD9}" dt="2024-12-01T08:24:55.874" v="83"/>
        <pc:sldMkLst>
          <pc:docMk/>
          <pc:sldMk cId="1699076262" sldId="298"/>
        </pc:sldMkLst>
      </pc:sldChg>
      <pc:sldChg chg="del">
        <pc:chgData name="George Tosin" userId="19ce7f09505ceba3" providerId="LiveId" clId="{B20C46E3-ECFA-4C4E-8817-E74AC743BBD9}" dt="2024-12-01T11:05:30.015" v="380" actId="47"/>
        <pc:sldMkLst>
          <pc:docMk/>
          <pc:sldMk cId="2087252292" sldId="299"/>
        </pc:sldMkLst>
      </pc:sldChg>
      <pc:sldChg chg="del">
        <pc:chgData name="George Tosin" userId="19ce7f09505ceba3" providerId="LiveId" clId="{B20C46E3-ECFA-4C4E-8817-E74AC743BBD9}" dt="2024-12-01T08:25:03.047" v="84" actId="47"/>
        <pc:sldMkLst>
          <pc:docMk/>
          <pc:sldMk cId="1854445334" sldId="300"/>
        </pc:sldMkLst>
      </pc:sldChg>
      <pc:sldChg chg="del">
        <pc:chgData name="George Tosin" userId="19ce7f09505ceba3" providerId="LiveId" clId="{B20C46E3-ECFA-4C4E-8817-E74AC743BBD9}" dt="2024-12-01T12:37:14.629" v="675" actId="47"/>
        <pc:sldMkLst>
          <pc:docMk/>
          <pc:sldMk cId="53187371" sldId="302"/>
        </pc:sldMkLst>
      </pc:sldChg>
      <pc:sldChg chg="del">
        <pc:chgData name="George Tosin" userId="19ce7f09505ceba3" providerId="LiveId" clId="{B20C46E3-ECFA-4C4E-8817-E74AC743BBD9}" dt="2024-12-01T08:26:51.780" v="97" actId="47"/>
        <pc:sldMkLst>
          <pc:docMk/>
          <pc:sldMk cId="1553225193" sldId="303"/>
        </pc:sldMkLst>
      </pc:sldChg>
      <pc:sldChg chg="del">
        <pc:chgData name="George Tosin" userId="19ce7f09505ceba3" providerId="LiveId" clId="{B20C46E3-ECFA-4C4E-8817-E74AC743BBD9}" dt="2024-12-01T08:27:11.342" v="99" actId="47"/>
        <pc:sldMkLst>
          <pc:docMk/>
          <pc:sldMk cId="3175440055" sldId="304"/>
        </pc:sldMkLst>
      </pc:sldChg>
      <pc:sldChg chg="del">
        <pc:chgData name="George Tosin" userId="19ce7f09505ceba3" providerId="LiveId" clId="{B20C46E3-ECFA-4C4E-8817-E74AC743BBD9}" dt="2024-12-01T08:27:34.055" v="101" actId="47"/>
        <pc:sldMkLst>
          <pc:docMk/>
          <pc:sldMk cId="866024331" sldId="312"/>
        </pc:sldMkLst>
      </pc:sldChg>
      <pc:sldChg chg="del">
        <pc:chgData name="George Tosin" userId="19ce7f09505ceba3" providerId="LiveId" clId="{B20C46E3-ECFA-4C4E-8817-E74AC743BBD9}" dt="2024-12-01T08:26:42.666" v="93" actId="47"/>
        <pc:sldMkLst>
          <pc:docMk/>
          <pc:sldMk cId="3007590430" sldId="314"/>
        </pc:sldMkLst>
      </pc:sldChg>
      <pc:sldChg chg="del">
        <pc:chgData name="George Tosin" userId="19ce7f09505ceba3" providerId="LiveId" clId="{B20C46E3-ECFA-4C4E-8817-E74AC743BBD9}" dt="2024-12-01T08:26:47.967" v="95" actId="47"/>
        <pc:sldMkLst>
          <pc:docMk/>
          <pc:sldMk cId="1953110012" sldId="315"/>
        </pc:sldMkLst>
      </pc:sldChg>
      <pc:sldChg chg="del">
        <pc:chgData name="George Tosin" userId="19ce7f09505ceba3" providerId="LiveId" clId="{B20C46E3-ECFA-4C4E-8817-E74AC743BBD9}" dt="2024-12-01T08:26:49.578" v="96" actId="47"/>
        <pc:sldMkLst>
          <pc:docMk/>
          <pc:sldMk cId="1203949536" sldId="323"/>
        </pc:sldMkLst>
      </pc:sldChg>
      <pc:sldChg chg="del">
        <pc:chgData name="George Tosin" userId="19ce7f09505ceba3" providerId="LiveId" clId="{B20C46E3-ECFA-4C4E-8817-E74AC743BBD9}" dt="2024-12-01T05:48:40.417" v="0" actId="2696"/>
        <pc:sldMkLst>
          <pc:docMk/>
          <pc:sldMk cId="635907289" sldId="324"/>
        </pc:sldMkLst>
      </pc:sldChg>
      <pc:sldChg chg="del ord">
        <pc:chgData name="George Tosin" userId="19ce7f09505ceba3" providerId="LiveId" clId="{B20C46E3-ECFA-4C4E-8817-E74AC743BBD9}" dt="2024-12-01T08:26:41.386" v="92" actId="47"/>
        <pc:sldMkLst>
          <pc:docMk/>
          <pc:sldMk cId="2895209403" sldId="325"/>
        </pc:sldMkLst>
      </pc:sldChg>
      <pc:sldChg chg="del">
        <pc:chgData name="George Tosin" userId="19ce7f09505ceba3" providerId="LiveId" clId="{B20C46E3-ECFA-4C4E-8817-E74AC743BBD9}" dt="2024-12-01T08:26:43.621" v="94" actId="47"/>
        <pc:sldMkLst>
          <pc:docMk/>
          <pc:sldMk cId="1834989477" sldId="326"/>
        </pc:sldMkLst>
      </pc:sldChg>
      <pc:sldChg chg="ord">
        <pc:chgData name="George Tosin" userId="19ce7f09505ceba3" providerId="LiveId" clId="{B20C46E3-ECFA-4C4E-8817-E74AC743BBD9}" dt="2024-12-01T12:38:40.011" v="680"/>
        <pc:sldMkLst>
          <pc:docMk/>
          <pc:sldMk cId="68656689" sldId="327"/>
        </pc:sldMkLst>
      </pc:sldChg>
      <pc:sldChg chg="del">
        <pc:chgData name="George Tosin" userId="19ce7f09505ceba3" providerId="LiveId" clId="{B20C46E3-ECFA-4C4E-8817-E74AC743BBD9}" dt="2024-12-01T12:37:19.755" v="676" actId="47"/>
        <pc:sldMkLst>
          <pc:docMk/>
          <pc:sldMk cId="3029187630" sldId="329"/>
        </pc:sldMkLst>
      </pc:sldChg>
      <pc:sldChg chg="del">
        <pc:chgData name="George Tosin" userId="19ce7f09505ceba3" providerId="LiveId" clId="{B20C46E3-ECFA-4C4E-8817-E74AC743BBD9}" dt="2024-12-01T11:05:30.015" v="380" actId="47"/>
        <pc:sldMkLst>
          <pc:docMk/>
          <pc:sldMk cId="841582008" sldId="336"/>
        </pc:sldMkLst>
      </pc:sldChg>
      <pc:sldChg chg="add del">
        <pc:chgData name="George Tosin" userId="19ce7f09505ceba3" providerId="LiveId" clId="{B20C46E3-ECFA-4C4E-8817-E74AC743BBD9}" dt="2024-12-01T08:27:40.378" v="104" actId="47"/>
        <pc:sldMkLst>
          <pc:docMk/>
          <pc:sldMk cId="1036740335" sldId="338"/>
        </pc:sldMkLst>
      </pc:sldChg>
      <pc:sldChg chg="del">
        <pc:chgData name="George Tosin" userId="19ce7f09505ceba3" providerId="LiveId" clId="{B20C46E3-ECFA-4C4E-8817-E74AC743BBD9}" dt="2024-12-01T08:27:42.828" v="105" actId="47"/>
        <pc:sldMkLst>
          <pc:docMk/>
          <pc:sldMk cId="2319014787" sldId="339"/>
        </pc:sldMkLst>
      </pc:sldChg>
      <pc:sldChg chg="del ord">
        <pc:chgData name="George Tosin" userId="19ce7f09505ceba3" providerId="LiveId" clId="{B20C46E3-ECFA-4C4E-8817-E74AC743BBD9}" dt="2024-12-01T08:27:21.862" v="100" actId="47"/>
        <pc:sldMkLst>
          <pc:docMk/>
          <pc:sldMk cId="2841131093" sldId="340"/>
        </pc:sldMkLst>
      </pc:sldChg>
      <pc:sldChg chg="del">
        <pc:chgData name="George Tosin" userId="19ce7f09505ceba3" providerId="LiveId" clId="{B20C46E3-ECFA-4C4E-8817-E74AC743BBD9}" dt="2024-12-01T08:27:03.850" v="98" actId="47"/>
        <pc:sldMkLst>
          <pc:docMk/>
          <pc:sldMk cId="2241161336" sldId="342"/>
        </pc:sldMkLst>
      </pc:sldChg>
      <pc:sldChg chg="addSp delSp modSp add mod">
        <pc:chgData name="George Tosin" userId="19ce7f09505ceba3" providerId="LiveId" clId="{B20C46E3-ECFA-4C4E-8817-E74AC743BBD9}" dt="2024-12-01T08:31:47.043" v="130" actId="478"/>
        <pc:sldMkLst>
          <pc:docMk/>
          <pc:sldMk cId="4289105179" sldId="343"/>
        </pc:sldMkLst>
        <pc:spChg chg="del mod">
          <ac:chgData name="George Tosin" userId="19ce7f09505ceba3" providerId="LiveId" clId="{B20C46E3-ECFA-4C4E-8817-E74AC743BBD9}" dt="2024-12-01T08:31:47.043" v="130" actId="478"/>
          <ac:spMkLst>
            <pc:docMk/>
            <pc:sldMk cId="4289105179" sldId="343"/>
            <ac:spMk id="2" creationId="{5305AF9F-3E55-457F-9DA0-095AA98AE846}"/>
          </ac:spMkLst>
        </pc:spChg>
        <pc:spChg chg="del mod">
          <ac:chgData name="George Tosin" userId="19ce7f09505ceba3" providerId="LiveId" clId="{B20C46E3-ECFA-4C4E-8817-E74AC743BBD9}" dt="2024-12-01T08:31:39.826" v="127" actId="478"/>
          <ac:spMkLst>
            <pc:docMk/>
            <pc:sldMk cId="4289105179" sldId="343"/>
            <ac:spMk id="4" creationId="{35CEBEAA-B91E-4097-B2B8-A8B4CEABB3D7}"/>
          </ac:spMkLst>
        </pc:spChg>
        <pc:spChg chg="add del">
          <ac:chgData name="George Tosin" userId="19ce7f09505ceba3" providerId="LiveId" clId="{B20C46E3-ECFA-4C4E-8817-E74AC743BBD9}" dt="2024-12-01T08:30:41.847" v="107" actId="22"/>
          <ac:spMkLst>
            <pc:docMk/>
            <pc:sldMk cId="4289105179" sldId="343"/>
            <ac:spMk id="12" creationId="{E33DD141-B01F-42E9-9EF3-09BEF7EDD223}"/>
          </ac:spMkLst>
        </pc:spChg>
        <pc:spChg chg="mod">
          <ac:chgData name="George Tosin" userId="19ce7f09505ceba3" providerId="LiveId" clId="{B20C46E3-ECFA-4C4E-8817-E74AC743BBD9}" dt="2024-12-01T08:26:12.411" v="91"/>
          <ac:spMkLst>
            <pc:docMk/>
            <pc:sldMk cId="4289105179" sldId="343"/>
            <ac:spMk id="1048588" creationId="{00000000-0000-0000-0000-000000000000}"/>
          </ac:spMkLst>
        </pc:spChg>
      </pc:sldChg>
      <pc:sldChg chg="delSp modSp add mod">
        <pc:chgData name="George Tosin" userId="19ce7f09505ceba3" providerId="LiveId" clId="{B20C46E3-ECFA-4C4E-8817-E74AC743BBD9}" dt="2024-12-01T12:50:21.191" v="745" actId="1036"/>
        <pc:sldMkLst>
          <pc:docMk/>
          <pc:sldMk cId="1803975751" sldId="344"/>
        </pc:sldMkLst>
        <pc:spChg chg="del mod">
          <ac:chgData name="George Tosin" userId="19ce7f09505ceba3" providerId="LiveId" clId="{B20C46E3-ECFA-4C4E-8817-E74AC743BBD9}" dt="2024-12-01T08:56:41.561" v="135" actId="478"/>
          <ac:spMkLst>
            <pc:docMk/>
            <pc:sldMk cId="1803975751" sldId="344"/>
            <ac:spMk id="2" creationId="{5305AF9F-3E55-457F-9DA0-095AA98AE846}"/>
          </ac:spMkLst>
        </pc:spChg>
        <pc:spChg chg="mod">
          <ac:chgData name="George Tosin" userId="19ce7f09505ceba3" providerId="LiveId" clId="{B20C46E3-ECFA-4C4E-8817-E74AC743BBD9}" dt="2024-12-01T12:50:21.191" v="745" actId="1036"/>
          <ac:spMkLst>
            <pc:docMk/>
            <pc:sldMk cId="1803975751" sldId="344"/>
            <ac:spMk id="3" creationId="{D9607E01-DD77-390C-29CA-76616813B668}"/>
          </ac:spMkLst>
        </pc:spChg>
        <pc:spChg chg="del">
          <ac:chgData name="George Tosin" userId="19ce7f09505ceba3" providerId="LiveId" clId="{B20C46E3-ECFA-4C4E-8817-E74AC743BBD9}" dt="2024-12-01T08:56:34.395" v="132" actId="478"/>
          <ac:spMkLst>
            <pc:docMk/>
            <pc:sldMk cId="1803975751" sldId="344"/>
            <ac:spMk id="4" creationId="{35CEBEAA-B91E-4097-B2B8-A8B4CEABB3D7}"/>
          </ac:spMkLst>
        </pc:spChg>
        <pc:spChg chg="mod">
          <ac:chgData name="George Tosin" userId="19ce7f09505ceba3" providerId="LiveId" clId="{B20C46E3-ECFA-4C4E-8817-E74AC743BBD9}" dt="2024-12-01T12:47:21.105" v="723"/>
          <ac:spMkLst>
            <pc:docMk/>
            <pc:sldMk cId="1803975751" sldId="344"/>
            <ac:spMk id="1048588" creationId="{00000000-0000-0000-0000-000000000000}"/>
          </ac:spMkLst>
        </pc:spChg>
      </pc:sldChg>
      <pc:sldChg chg="addSp delSp modSp add mod">
        <pc:chgData name="George Tosin" userId="19ce7f09505ceba3" providerId="LiveId" clId="{B20C46E3-ECFA-4C4E-8817-E74AC743BBD9}" dt="2024-12-01T09:00:50.692" v="184"/>
        <pc:sldMkLst>
          <pc:docMk/>
          <pc:sldMk cId="1793870652" sldId="345"/>
        </pc:sldMkLst>
        <pc:spChg chg="add del">
          <ac:chgData name="George Tosin" userId="19ce7f09505ceba3" providerId="LiveId" clId="{B20C46E3-ECFA-4C4E-8817-E74AC743BBD9}" dt="2024-12-01T08:58:53.371" v="155"/>
          <ac:spMkLst>
            <pc:docMk/>
            <pc:sldMk cId="1793870652" sldId="345"/>
            <ac:spMk id="2" creationId="{B327D7AA-5ACF-41C2-8CBB-9102A4CE3ABF}"/>
          </ac:spMkLst>
        </pc:spChg>
        <pc:spChg chg="mod">
          <ac:chgData name="George Tosin" userId="19ce7f09505ceba3" providerId="LiveId" clId="{B20C46E3-ECFA-4C4E-8817-E74AC743BBD9}" dt="2024-12-01T08:58:58.858" v="157" actId="404"/>
          <ac:spMkLst>
            <pc:docMk/>
            <pc:sldMk cId="1793870652" sldId="345"/>
            <ac:spMk id="3" creationId="{D9607E01-DD77-390C-29CA-76616813B668}"/>
          </ac:spMkLst>
        </pc:spChg>
        <pc:spChg chg="add del mod">
          <ac:chgData name="George Tosin" userId="19ce7f09505ceba3" providerId="LiveId" clId="{B20C46E3-ECFA-4C4E-8817-E74AC743BBD9}" dt="2024-12-01T08:58:53.188" v="154"/>
          <ac:spMkLst>
            <pc:docMk/>
            <pc:sldMk cId="1793870652" sldId="345"/>
            <ac:spMk id="4" creationId="{C6BAFA09-92F2-48BD-9B77-B033594F7130}"/>
          </ac:spMkLst>
        </pc:spChg>
        <pc:spChg chg="add del mod">
          <ac:chgData name="George Tosin" userId="19ce7f09505ceba3" providerId="LiveId" clId="{B20C46E3-ECFA-4C4E-8817-E74AC743BBD9}" dt="2024-12-01T08:58:53.006" v="153"/>
          <ac:spMkLst>
            <pc:docMk/>
            <pc:sldMk cId="1793870652" sldId="345"/>
            <ac:spMk id="5" creationId="{31CBBF86-3EF2-470B-AFB3-41AF7E02DFCD}"/>
          </ac:spMkLst>
        </pc:spChg>
        <pc:spChg chg="add del mod">
          <ac:chgData name="George Tosin" userId="19ce7f09505ceba3" providerId="LiveId" clId="{B20C46E3-ECFA-4C4E-8817-E74AC743BBD9}" dt="2024-12-01T08:58:52.618" v="151"/>
          <ac:spMkLst>
            <pc:docMk/>
            <pc:sldMk cId="1793870652" sldId="345"/>
            <ac:spMk id="6" creationId="{0F379D03-95FD-4388-BCB8-A9AB57928A82}"/>
          </ac:spMkLst>
        </pc:spChg>
        <pc:spChg chg="add mod">
          <ac:chgData name="George Tosin" userId="19ce7f09505ceba3" providerId="LiveId" clId="{B20C46E3-ECFA-4C4E-8817-E74AC743BBD9}" dt="2024-12-01T09:00:49.296" v="182" actId="1076"/>
          <ac:spMkLst>
            <pc:docMk/>
            <pc:sldMk cId="1793870652" sldId="345"/>
            <ac:spMk id="7" creationId="{BCB89829-8536-497F-A776-580DF1D7C450}"/>
          </ac:spMkLst>
        </pc:spChg>
        <pc:spChg chg="add del mod">
          <ac:chgData name="George Tosin" userId="19ce7f09505ceba3" providerId="LiveId" clId="{B20C46E3-ECFA-4C4E-8817-E74AC743BBD9}" dt="2024-12-01T09:00:50.692" v="184"/>
          <ac:spMkLst>
            <pc:docMk/>
            <pc:sldMk cId="1793870652" sldId="345"/>
            <ac:spMk id="8" creationId="{512B1041-666C-4E2F-8517-6A034427FBF2}"/>
          </ac:spMkLst>
        </pc:spChg>
        <pc:spChg chg="mod">
          <ac:chgData name="George Tosin" userId="19ce7f09505ceba3" providerId="LiveId" clId="{B20C46E3-ECFA-4C4E-8817-E74AC743BBD9}" dt="2024-12-01T08:59:08.344" v="159" actId="1076"/>
          <ac:spMkLst>
            <pc:docMk/>
            <pc:sldMk cId="1793870652" sldId="345"/>
            <ac:spMk id="1048588" creationId="{00000000-0000-0000-0000-000000000000}"/>
          </ac:spMkLst>
        </pc:spChg>
      </pc:sldChg>
      <pc:sldChg chg="add del">
        <pc:chgData name="George Tosin" userId="19ce7f09505ceba3" providerId="LiveId" clId="{B20C46E3-ECFA-4C4E-8817-E74AC743BBD9}" dt="2024-12-01T08:56:49.016" v="136" actId="47"/>
        <pc:sldMkLst>
          <pc:docMk/>
          <pc:sldMk cId="2651950625" sldId="345"/>
        </pc:sldMkLst>
      </pc:sldChg>
      <pc:sldChg chg="addSp delSp modSp add mod">
        <pc:chgData name="George Tosin" userId="19ce7f09505ceba3" providerId="LiveId" clId="{B20C46E3-ECFA-4C4E-8817-E74AC743BBD9}" dt="2024-12-01T09:10:15.097" v="243" actId="478"/>
        <pc:sldMkLst>
          <pc:docMk/>
          <pc:sldMk cId="4244826526" sldId="346"/>
        </pc:sldMkLst>
        <pc:spChg chg="mod">
          <ac:chgData name="George Tosin" userId="19ce7f09505ceba3" providerId="LiveId" clId="{B20C46E3-ECFA-4C4E-8817-E74AC743BBD9}" dt="2024-12-01T09:07:57.145" v="223" actId="1038"/>
          <ac:spMkLst>
            <pc:docMk/>
            <pc:sldMk cId="4244826526" sldId="346"/>
            <ac:spMk id="3" creationId="{D9607E01-DD77-390C-29CA-76616813B668}"/>
          </ac:spMkLst>
        </pc:spChg>
        <pc:spChg chg="add del mod">
          <ac:chgData name="George Tosin" userId="19ce7f09505ceba3" providerId="LiveId" clId="{B20C46E3-ECFA-4C4E-8817-E74AC743BBD9}" dt="2024-12-01T09:10:15.097" v="243" actId="478"/>
          <ac:spMkLst>
            <pc:docMk/>
            <pc:sldMk cId="4244826526" sldId="346"/>
            <ac:spMk id="4" creationId="{A7A07989-392F-4D47-B0E8-281428A33262}"/>
          </ac:spMkLst>
        </pc:spChg>
        <pc:spChg chg="mod">
          <ac:chgData name="George Tosin" userId="19ce7f09505ceba3" providerId="LiveId" clId="{B20C46E3-ECFA-4C4E-8817-E74AC743BBD9}" dt="2024-12-01T09:07:10.286" v="212" actId="313"/>
          <ac:spMkLst>
            <pc:docMk/>
            <pc:sldMk cId="4244826526" sldId="346"/>
            <ac:spMk id="7" creationId="{BCB89829-8536-497F-A776-580DF1D7C450}"/>
          </ac:spMkLst>
        </pc:spChg>
        <pc:spChg chg="del mod">
          <ac:chgData name="George Tosin" userId="19ce7f09505ceba3" providerId="LiveId" clId="{B20C46E3-ECFA-4C4E-8817-E74AC743BBD9}" dt="2024-12-01T09:10:08.112" v="242" actId="478"/>
          <ac:spMkLst>
            <pc:docMk/>
            <pc:sldMk cId="4244826526" sldId="346"/>
            <ac:spMk id="1048588" creationId="{00000000-0000-0000-0000-000000000000}"/>
          </ac:spMkLst>
        </pc:spChg>
        <pc:picChg chg="mod">
          <ac:chgData name="George Tosin" userId="19ce7f09505ceba3" providerId="LiveId" clId="{B20C46E3-ECFA-4C4E-8817-E74AC743BBD9}" dt="2024-12-01T09:07:43.791" v="214" actId="14100"/>
          <ac:picMkLst>
            <pc:docMk/>
            <pc:sldMk cId="4244826526" sldId="346"/>
            <ac:picMk id="2097152" creationId="{00000000-0000-0000-0000-000000000000}"/>
          </ac:picMkLst>
        </pc:picChg>
      </pc:sldChg>
      <pc:sldChg chg="delSp modSp add mod ord">
        <pc:chgData name="George Tosin" userId="19ce7f09505ceba3" providerId="LiveId" clId="{B20C46E3-ECFA-4C4E-8817-E74AC743BBD9}" dt="2024-12-01T19:09:33.922" v="760" actId="20577"/>
        <pc:sldMkLst>
          <pc:docMk/>
          <pc:sldMk cId="220601410" sldId="347"/>
        </pc:sldMkLst>
        <pc:spChg chg="mod">
          <ac:chgData name="George Tosin" userId="19ce7f09505ceba3" providerId="LiveId" clId="{B20C46E3-ECFA-4C4E-8817-E74AC743BBD9}" dt="2024-12-01T09:08:42.774" v="226"/>
          <ac:spMkLst>
            <pc:docMk/>
            <pc:sldMk cId="220601410" sldId="347"/>
            <ac:spMk id="3" creationId="{D9607E01-DD77-390C-29CA-76616813B668}"/>
          </ac:spMkLst>
        </pc:spChg>
        <pc:spChg chg="mod">
          <ac:chgData name="George Tosin" userId="19ce7f09505ceba3" providerId="LiveId" clId="{B20C46E3-ECFA-4C4E-8817-E74AC743BBD9}" dt="2024-12-01T19:09:33.922" v="760" actId="20577"/>
          <ac:spMkLst>
            <pc:docMk/>
            <pc:sldMk cId="220601410" sldId="347"/>
            <ac:spMk id="7" creationId="{BCB89829-8536-497F-A776-580DF1D7C450}"/>
          </ac:spMkLst>
        </pc:spChg>
        <pc:spChg chg="del mod">
          <ac:chgData name="George Tosin" userId="19ce7f09505ceba3" providerId="LiveId" clId="{B20C46E3-ECFA-4C4E-8817-E74AC743BBD9}" dt="2024-12-01T09:09:54.596" v="241" actId="478"/>
          <ac:spMkLst>
            <pc:docMk/>
            <pc:sldMk cId="220601410" sldId="347"/>
            <ac:spMk id="1048588" creationId="{00000000-0000-0000-0000-000000000000}"/>
          </ac:spMkLst>
        </pc:spChg>
      </pc:sldChg>
      <pc:sldChg chg="addSp delSp modSp add mod">
        <pc:chgData name="George Tosin" userId="19ce7f09505ceba3" providerId="LiveId" clId="{B20C46E3-ECFA-4C4E-8817-E74AC743BBD9}" dt="2024-12-01T10:52:40.977" v="269" actId="1076"/>
        <pc:sldMkLst>
          <pc:docMk/>
          <pc:sldMk cId="2833747439" sldId="348"/>
        </pc:sldMkLst>
        <pc:spChg chg="del">
          <ac:chgData name="George Tosin" userId="19ce7f09505ceba3" providerId="LiveId" clId="{B20C46E3-ECFA-4C4E-8817-E74AC743BBD9}" dt="2024-12-01T09:30:44.541" v="248" actId="478"/>
          <ac:spMkLst>
            <pc:docMk/>
            <pc:sldMk cId="2833747439" sldId="348"/>
            <ac:spMk id="3" creationId="{D9607E01-DD77-390C-29CA-76616813B668}"/>
          </ac:spMkLst>
        </pc:spChg>
        <pc:spChg chg="del">
          <ac:chgData name="George Tosin" userId="19ce7f09505ceba3" providerId="LiveId" clId="{B20C46E3-ECFA-4C4E-8817-E74AC743BBD9}" dt="2024-12-01T09:10:37.157" v="245" actId="478"/>
          <ac:spMkLst>
            <pc:docMk/>
            <pc:sldMk cId="2833747439" sldId="348"/>
            <ac:spMk id="7" creationId="{BCB89829-8536-497F-A776-580DF1D7C450}"/>
          </ac:spMkLst>
        </pc:spChg>
        <pc:picChg chg="add mod">
          <ac:chgData name="George Tosin" userId="19ce7f09505ceba3" providerId="LiveId" clId="{B20C46E3-ECFA-4C4E-8817-E74AC743BBD9}" dt="2024-12-01T10:48:35.567" v="258" actId="1037"/>
          <ac:picMkLst>
            <pc:docMk/>
            <pc:sldMk cId="2833747439" sldId="348"/>
            <ac:picMk id="3" creationId="{38F9DE42-5B57-4C9C-80FF-C731A3F8E897}"/>
          </ac:picMkLst>
        </pc:picChg>
        <pc:picChg chg="add mod ord">
          <ac:chgData name="George Tosin" userId="19ce7f09505ceba3" providerId="LiveId" clId="{B20C46E3-ECFA-4C4E-8817-E74AC743BBD9}" dt="2024-12-01T10:52:40.977" v="269" actId="1076"/>
          <ac:picMkLst>
            <pc:docMk/>
            <pc:sldMk cId="2833747439" sldId="348"/>
            <ac:picMk id="5" creationId="{47971FF7-D0DB-4DB6-BF6B-78E85560360B}"/>
          </ac:picMkLst>
        </pc:picChg>
      </pc:sldChg>
      <pc:sldChg chg="addSp delSp modSp add mod">
        <pc:chgData name="George Tosin" userId="19ce7f09505ceba3" providerId="LiveId" clId="{B20C46E3-ECFA-4C4E-8817-E74AC743BBD9}" dt="2024-12-01T11:35:58.263" v="583" actId="22"/>
        <pc:sldMkLst>
          <pc:docMk/>
          <pc:sldMk cId="3795878810" sldId="349"/>
        </pc:sldMkLst>
        <pc:spChg chg="add del mod">
          <ac:chgData name="George Tosin" userId="19ce7f09505ceba3" providerId="LiveId" clId="{B20C46E3-ECFA-4C4E-8817-E74AC743BBD9}" dt="2024-12-01T11:05:07.378" v="378" actId="478"/>
          <ac:spMkLst>
            <pc:docMk/>
            <pc:sldMk cId="3795878810" sldId="349"/>
            <ac:spMk id="2" creationId="{2CC9FED8-AB0A-4A8B-B615-B52583155C17}"/>
          </ac:spMkLst>
        </pc:spChg>
        <pc:spChg chg="mod">
          <ac:chgData name="George Tosin" userId="19ce7f09505ceba3" providerId="LiveId" clId="{B20C46E3-ECFA-4C4E-8817-E74AC743BBD9}" dt="2024-12-01T10:54:58.109" v="314" actId="1036"/>
          <ac:spMkLst>
            <pc:docMk/>
            <pc:sldMk cId="3795878810" sldId="349"/>
            <ac:spMk id="3" creationId="{D9607E01-DD77-390C-29CA-76616813B668}"/>
          </ac:spMkLst>
        </pc:spChg>
        <pc:spChg chg="mod">
          <ac:chgData name="George Tosin" userId="19ce7f09505ceba3" providerId="LiveId" clId="{B20C46E3-ECFA-4C4E-8817-E74AC743BBD9}" dt="2024-12-01T11:09:15.896" v="445" actId="403"/>
          <ac:spMkLst>
            <pc:docMk/>
            <pc:sldMk cId="3795878810" sldId="349"/>
            <ac:spMk id="7" creationId="{BCB89829-8536-497F-A776-580DF1D7C450}"/>
          </ac:spMkLst>
        </pc:spChg>
        <pc:spChg chg="add del mod">
          <ac:chgData name="George Tosin" userId="19ce7f09505ceba3" providerId="LiveId" clId="{B20C46E3-ECFA-4C4E-8817-E74AC743BBD9}" dt="2024-12-01T11:35:58.263" v="583" actId="22"/>
          <ac:spMkLst>
            <pc:docMk/>
            <pc:sldMk cId="3795878810" sldId="349"/>
            <ac:spMk id="11" creationId="{651BE898-E24E-4639-A505-D67C754CAF57}"/>
          </ac:spMkLst>
        </pc:spChg>
      </pc:sldChg>
      <pc:sldChg chg="modSp add mod">
        <pc:chgData name="George Tosin" userId="19ce7f09505ceba3" providerId="LiveId" clId="{B20C46E3-ECFA-4C4E-8817-E74AC743BBD9}" dt="2024-12-01T11:25:30.459" v="501" actId="403"/>
        <pc:sldMkLst>
          <pc:docMk/>
          <pc:sldMk cId="3103801302" sldId="350"/>
        </pc:sldMkLst>
        <pc:spChg chg="mod">
          <ac:chgData name="George Tosin" userId="19ce7f09505ceba3" providerId="LiveId" clId="{B20C46E3-ECFA-4C4E-8817-E74AC743BBD9}" dt="2024-12-01T11:25:30.459" v="501" actId="403"/>
          <ac:spMkLst>
            <pc:docMk/>
            <pc:sldMk cId="3103801302" sldId="350"/>
            <ac:spMk id="7" creationId="{BCB89829-8536-497F-A776-580DF1D7C450}"/>
          </ac:spMkLst>
        </pc:spChg>
      </pc:sldChg>
      <pc:sldChg chg="add del">
        <pc:chgData name="George Tosin" userId="19ce7f09505ceba3" providerId="LiveId" clId="{B20C46E3-ECFA-4C4E-8817-E74AC743BBD9}" dt="2024-12-01T11:05:30.015" v="380" actId="47"/>
        <pc:sldMkLst>
          <pc:docMk/>
          <pc:sldMk cId="4007055359" sldId="350"/>
        </pc:sldMkLst>
      </pc:sldChg>
      <pc:sldChg chg="modSp add mod">
        <pc:chgData name="George Tosin" userId="19ce7f09505ceba3" providerId="LiveId" clId="{B20C46E3-ECFA-4C4E-8817-E74AC743BBD9}" dt="2024-12-01T11:31:33.254" v="527" actId="403"/>
        <pc:sldMkLst>
          <pc:docMk/>
          <pc:sldMk cId="1255209570" sldId="351"/>
        </pc:sldMkLst>
        <pc:spChg chg="mod">
          <ac:chgData name="George Tosin" userId="19ce7f09505ceba3" providerId="LiveId" clId="{B20C46E3-ECFA-4C4E-8817-E74AC743BBD9}" dt="2024-12-01T11:31:33.254" v="527" actId="403"/>
          <ac:spMkLst>
            <pc:docMk/>
            <pc:sldMk cId="1255209570" sldId="351"/>
            <ac:spMk id="7" creationId="{BCB89829-8536-497F-A776-580DF1D7C450}"/>
          </ac:spMkLst>
        </pc:spChg>
      </pc:sldChg>
      <pc:sldChg chg="modSp add mod">
        <pc:chgData name="George Tosin" userId="19ce7f09505ceba3" providerId="LiveId" clId="{B20C46E3-ECFA-4C4E-8817-E74AC743BBD9}" dt="2024-12-01T11:35:19.534" v="579" actId="403"/>
        <pc:sldMkLst>
          <pc:docMk/>
          <pc:sldMk cId="1275899750" sldId="352"/>
        </pc:sldMkLst>
        <pc:spChg chg="mod">
          <ac:chgData name="George Tosin" userId="19ce7f09505ceba3" providerId="LiveId" clId="{B20C46E3-ECFA-4C4E-8817-E74AC743BBD9}" dt="2024-12-01T11:35:19.534" v="579" actId="403"/>
          <ac:spMkLst>
            <pc:docMk/>
            <pc:sldMk cId="1275899750" sldId="352"/>
            <ac:spMk id="7" creationId="{BCB89829-8536-497F-A776-580DF1D7C450}"/>
          </ac:spMkLst>
        </pc:spChg>
      </pc:sldChg>
      <pc:sldChg chg="modSp add mod">
        <pc:chgData name="George Tosin" userId="19ce7f09505ceba3" providerId="LiveId" clId="{B20C46E3-ECFA-4C4E-8817-E74AC743BBD9}" dt="2024-12-01T11:37:18.134" v="595" actId="6549"/>
        <pc:sldMkLst>
          <pc:docMk/>
          <pc:sldMk cId="331975536" sldId="353"/>
        </pc:sldMkLst>
        <pc:spChg chg="mod">
          <ac:chgData name="George Tosin" userId="19ce7f09505ceba3" providerId="LiveId" clId="{B20C46E3-ECFA-4C4E-8817-E74AC743BBD9}" dt="2024-12-01T11:36:37.569" v="590" actId="403"/>
          <ac:spMkLst>
            <pc:docMk/>
            <pc:sldMk cId="331975536" sldId="353"/>
            <ac:spMk id="3" creationId="{D9607E01-DD77-390C-29CA-76616813B668}"/>
          </ac:spMkLst>
        </pc:spChg>
        <pc:spChg chg="mod">
          <ac:chgData name="George Tosin" userId="19ce7f09505ceba3" providerId="LiveId" clId="{B20C46E3-ECFA-4C4E-8817-E74AC743BBD9}" dt="2024-12-01T11:37:18.134" v="595" actId="6549"/>
          <ac:spMkLst>
            <pc:docMk/>
            <pc:sldMk cId="331975536" sldId="353"/>
            <ac:spMk id="7" creationId="{BCB89829-8536-497F-A776-580DF1D7C450}"/>
          </ac:spMkLst>
        </pc:spChg>
      </pc:sldChg>
      <pc:sldChg chg="modSp add mod">
        <pc:chgData name="George Tosin" userId="19ce7f09505ceba3" providerId="LiveId" clId="{B20C46E3-ECFA-4C4E-8817-E74AC743BBD9}" dt="2024-12-01T11:44:34.837" v="674" actId="403"/>
        <pc:sldMkLst>
          <pc:docMk/>
          <pc:sldMk cId="3224891041" sldId="354"/>
        </pc:sldMkLst>
        <pc:spChg chg="mod">
          <ac:chgData name="George Tosin" userId="19ce7f09505ceba3" providerId="LiveId" clId="{B20C46E3-ECFA-4C4E-8817-E74AC743BBD9}" dt="2024-12-01T11:38:49.067" v="599" actId="403"/>
          <ac:spMkLst>
            <pc:docMk/>
            <pc:sldMk cId="3224891041" sldId="354"/>
            <ac:spMk id="3" creationId="{D9607E01-DD77-390C-29CA-76616813B668}"/>
          </ac:spMkLst>
        </pc:spChg>
        <pc:spChg chg="mod">
          <ac:chgData name="George Tosin" userId="19ce7f09505ceba3" providerId="LiveId" clId="{B20C46E3-ECFA-4C4E-8817-E74AC743BBD9}" dt="2024-12-01T11:44:34.837" v="674" actId="403"/>
          <ac:spMkLst>
            <pc:docMk/>
            <pc:sldMk cId="3224891041" sldId="354"/>
            <ac:spMk id="7" creationId="{BCB89829-8536-497F-A776-580DF1D7C450}"/>
          </ac:spMkLst>
        </pc:spChg>
      </pc:sldChg>
      <pc:sldChg chg="modSp add mod">
        <pc:chgData name="George Tosin" userId="19ce7f09505ceba3" providerId="LiveId" clId="{B20C46E3-ECFA-4C4E-8817-E74AC743BBD9}" dt="2024-12-01T12:53:45.825" v="757" actId="14100"/>
        <pc:sldMkLst>
          <pc:docMk/>
          <pc:sldMk cId="620661157" sldId="355"/>
        </pc:sldMkLst>
        <pc:spChg chg="mod">
          <ac:chgData name="George Tosin" userId="19ce7f09505ceba3" providerId="LiveId" clId="{B20C46E3-ECFA-4C4E-8817-E74AC743BBD9}" dt="2024-12-01T12:50:29.945" v="748" actId="404"/>
          <ac:spMkLst>
            <pc:docMk/>
            <pc:sldMk cId="620661157" sldId="355"/>
            <ac:spMk id="3" creationId="{D9607E01-DD77-390C-29CA-76616813B668}"/>
          </ac:spMkLst>
        </pc:spChg>
        <pc:spChg chg="mod">
          <ac:chgData name="George Tosin" userId="19ce7f09505ceba3" providerId="LiveId" clId="{B20C46E3-ECFA-4C4E-8817-E74AC743BBD9}" dt="2024-12-01T12:53:45.825" v="757" actId="14100"/>
          <ac:spMkLst>
            <pc:docMk/>
            <pc:sldMk cId="620661157" sldId="355"/>
            <ac:spMk id="1048588" creationId="{00000000-0000-0000-0000-000000000000}"/>
          </ac:spMkLst>
        </pc:spChg>
      </pc:sldChg>
      <pc:sldChg chg="add del">
        <pc:chgData name="George Tosin" userId="19ce7f09505ceba3" providerId="LiveId" clId="{B20C46E3-ECFA-4C4E-8817-E74AC743BBD9}" dt="2024-12-01T12:55:28.535" v="758" actId="47"/>
        <pc:sldMkLst>
          <pc:docMk/>
          <pc:sldMk cId="898567685" sldId="3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34E73-872E-4DD8-9121-F7B706527D1C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F59D1-915F-4A13-8801-093A71A8B1B1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6226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1D4B-0ACA-4CD5-8096-26775F66C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E1B10-9A58-4C70-8141-49C13048E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F768A-BFE7-4C33-8611-390EBDCE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3776E-2273-4DBE-A01E-8B0E6266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E1F9A-67D5-414E-9670-20EF5D1D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0397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0724-4C4C-45F2-A6EE-39C1E1DC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6E2E8-C926-47F7-8A80-198D6A46C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D6550-7E9F-4CBB-A9BD-27BFD7C8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A4022-432F-472C-8B3F-9D7CA67E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9E774-FC65-43D7-A937-EBE869B6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9558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E9DDB-491D-4386-B745-70867CD66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3B013-2A35-4A16-A186-EDE9C98EC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D957-26D0-4768-A774-891A9551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6C5B-AEC2-4FA7-92DC-7244889E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6622B-27B6-4977-80C7-2D832C13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3881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D536-7BEA-4341-B05B-DA02DF45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61AB-C376-4B41-AA7F-01EFF6888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4FB26-7C4C-4F00-A3ED-4A9D546A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19258-74DD-45A0-B6D0-548F8FE1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A42F8-7C60-45AB-8852-CC0AB88B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6519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70E4-A576-412A-B97D-E6404274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1E0E9-9B36-44EF-8CBE-8630DCD02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123A6-C744-4B6F-B992-9297A230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6B8D5-FAB4-4728-B66C-C0F7B62E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2751F-C6D3-4FCF-AD84-1FE6606C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2445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D030-CE42-4591-8830-3AF2E5B5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DB118-BA48-46DF-824D-B16C06387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2C01B-E9BB-45FB-B22A-DA51B2616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DDF3C-C49D-4C05-8E65-8E0D0769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75788-230B-437E-A58B-752683B0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C276-B7D2-4352-8F08-24BC12F2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3790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C60D-6B72-4E0F-86EC-AB395239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B25CB-7CCC-4DFB-9FCE-2E9CB0DA0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3CE53-7445-47C5-8439-128A5DDF7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9120F-93FD-4B22-9587-B03BF2B31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B18FED-E497-4825-B42C-64AFFB3BB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294E4-CD3A-41F8-9620-84EE1F5C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63322-38FA-42A1-81E8-50DCE778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455576-3C00-47A0-9FDC-3D13B0BD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4745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DD85-C9AC-480F-9864-438A3A77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A3FDD-90E8-461B-BAED-4B92A925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45401-A15B-40C9-B1AB-1DBBECFCA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02D7F-762F-45B1-894F-A0E5FBC7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5862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2B0A5-5C53-43C3-9505-EF676D23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2383CA-AEEB-41CE-B04D-1B501881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813DE-434F-4E14-BF92-DCAE806C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0153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51F8-4EFE-418D-A00B-6A059347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A82B-98B7-4D5B-A11D-4F2FC072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2ED47-26A6-454C-A27C-E50423BB7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FF61B-C46B-415E-B2EF-1E639D16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53092-24BE-4E3C-9575-861630AD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8AE99-6ADD-452F-BBBE-65D70BFF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8455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046F-BC7C-46B3-90AD-808DA3B06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2FFA7-8812-4925-92FD-1462C647E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73E87-5064-4CBC-BB19-67E824DE9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1CFE9-08F7-4786-9FAB-F0360759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167E1-7F05-4684-BC4B-5025E2BA2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62A24-294D-48FD-8D10-F77B9206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9063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A5F3C-A86B-491E-AE55-775F483A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B0A8E-2949-452E-A706-4527CDCB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10467-EA2C-44F8-B6EB-59E4E7413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2D52E-5B68-4D16-9B7C-18CFA0E33683}" type="datetimeFigureOut">
              <a:rPr lang="en-NG" smtClean="0"/>
              <a:t>02/12/2024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4F3B-C99D-47E2-B147-46C25D222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47AC-6EEB-40D5-A752-CA61B4C33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D86C6-D7A1-4770-B24A-790133457F8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7438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5E6EB9-E250-4BB3-BCE9-0FCB1D0F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" y="457200"/>
            <a:ext cx="12173309" cy="5933173"/>
          </a:xfrm>
          <a:prstGeom prst="rect">
            <a:avLst/>
          </a:prstGeom>
        </p:spPr>
      </p:pic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113117" y="1787651"/>
            <a:ext cx="10324730" cy="3592687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800" b="1" dirty="0">
                <a:latin typeface="Arial Black" panose="020B0A04020102020204" pitchFamily="34" charset="0"/>
              </a:rPr>
              <a:t>Paper Presented</a:t>
            </a:r>
          </a:p>
          <a:p>
            <a:pPr algn="ctr">
              <a:buNone/>
            </a:pPr>
            <a:endParaRPr lang="en-US" sz="2800" b="1" dirty="0">
              <a:latin typeface="Arial Black" panose="020B0A04020102020204" pitchFamily="34" charset="0"/>
            </a:endParaRPr>
          </a:p>
          <a:p>
            <a:pPr algn="ctr">
              <a:buNone/>
            </a:pPr>
            <a:r>
              <a:rPr lang="en-US" sz="2800" b="1" dirty="0">
                <a:latin typeface="Arial Black" panose="020B0A04020102020204" pitchFamily="34" charset="0"/>
              </a:rPr>
              <a:t>BY</a:t>
            </a:r>
          </a:p>
          <a:p>
            <a:pPr algn="ctr">
              <a:buNone/>
            </a:pPr>
            <a:endParaRPr lang="en-US" sz="2800" b="1" dirty="0">
              <a:latin typeface="Arial Black" panose="020B0A04020102020204" pitchFamily="34" charset="0"/>
            </a:endParaRPr>
          </a:p>
          <a:p>
            <a:pPr algn="ctr">
              <a:buNone/>
            </a:pPr>
            <a:r>
              <a:rPr lang="en-US" sz="3200" b="1" dirty="0">
                <a:latin typeface="Arial Black" panose="020B0A04020102020204" pitchFamily="34" charset="0"/>
              </a:rPr>
              <a:t>OGUNGBEMIRO GEORGE TOSIN,</a:t>
            </a:r>
          </a:p>
          <a:p>
            <a:pPr algn="ctr">
              <a:buNone/>
            </a:pPr>
            <a:r>
              <a:rPr lang="en-US" b="1" dirty="0">
                <a:latin typeface="Arial Black" panose="020B0A04020102020204" pitchFamily="34" charset="0"/>
              </a:rPr>
              <a:t>ASSISTANT SUPRITENDENT OF NARCOTICS (ASN I)</a:t>
            </a:r>
          </a:p>
          <a:p>
            <a:pPr algn="ctr">
              <a:buNone/>
            </a:pPr>
            <a:endParaRPr lang="en-US" sz="2800" b="1" dirty="0">
              <a:latin typeface="Arial Black" panose="020B0A04020102020204" pitchFamily="34" charset="0"/>
            </a:endParaRPr>
          </a:p>
          <a:p>
            <a:pPr algn="ctr">
              <a:buNone/>
            </a:pPr>
            <a:r>
              <a:rPr lang="en-US" sz="2800" b="1" dirty="0">
                <a:latin typeface="Arial Black" panose="020B0A04020102020204" pitchFamily="34" charset="0"/>
              </a:rPr>
              <a:t>Drug Demand Reduction Unit,</a:t>
            </a:r>
          </a:p>
          <a:p>
            <a:pPr algn="ctr">
              <a:buNone/>
            </a:pPr>
            <a:r>
              <a:rPr lang="en-US" sz="2800" b="1" dirty="0">
                <a:latin typeface="Arial Black" panose="020B0A04020102020204" pitchFamily="34" charset="0"/>
              </a:rPr>
              <a:t>NDLEA, Ibadan Zonal Command</a:t>
            </a: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116180" y="444558"/>
            <a:ext cx="10118092" cy="11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2400" b="1" dirty="0">
                <a:latin typeface="Arial Black" panose="020B0A04020102020204" pitchFamily="34" charset="0"/>
              </a:rPr>
              <a:t> </a:t>
            </a:r>
            <a:r>
              <a:rPr lang="en-GB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THE ROLE OF STUDENT NURSE/ HEALTH WORKERS IN SUBSTANCE USE PREVENTION</a:t>
            </a:r>
            <a:endParaRPr lang="en-US" sz="2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8692" y="1926135"/>
            <a:ext cx="12032138" cy="4436478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MAP is an acute state of transient psychosis which typically lasts less than 24 hours but can extend over a few days.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MAP is common with heavy and regular use of methamphetamine (including crystal methamphetamine). 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People who use methamphetamine are more likely to experience psychosis than the general population.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One meta-analysis found that any use of amphetamines doubled the risk of psychosis, and an amphetamine use disorder tripled the risk. (National Drug and Alcohol Research Centre (NDARC))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10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466771" y="336182"/>
            <a:ext cx="9584058" cy="131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METHAMPHETAMINE-ASSOCIATED PSYCHOSIS (MAP)</a:t>
            </a:r>
            <a:endParaRPr lang="en-US" sz="1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7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8692" y="1926135"/>
            <a:ext cx="12070640" cy="4436478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Paranoia, feeling suspicious or persecutory ideation – Thinking people are out to get them, or (less commonly) thinking other people are reading their mind or stealing their thoughts, despite evidence to the contrary.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Hallucinations - Hearing, seeing, or smelling things that don’t exist.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Muddled thoughts or incoherent speech.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Depression or anxiety</a:t>
            </a: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11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510224" y="457200"/>
            <a:ext cx="9367163" cy="11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SYMPTOMS OF METHAMPHETAMINE-ASSOCIATED PSYCHOSIS</a:t>
            </a:r>
            <a:endParaRPr lang="en-US" sz="9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661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8">
            <a:extLst>
              <a:ext uri="{FF2B5EF4-FFF2-40B4-BE49-F238E27FC236}">
                <a16:creationId xmlns:a16="http://schemas.microsoft.com/office/drawing/2014/main" id="{97EBCA6A-3976-40BA-9229-42F5CE2B0DFE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1111" y="1123498"/>
            <a:ext cx="5885539" cy="5232852"/>
          </a:xfrm>
          <a:prstGeom prst="rect">
            <a:avLst/>
          </a:prstGeom>
        </p:spPr>
      </p:pic>
      <p:pic>
        <p:nvPicPr>
          <p:cNvPr id="18" name="object 5">
            <a:extLst>
              <a:ext uri="{FF2B5EF4-FFF2-40B4-BE49-F238E27FC236}">
                <a16:creationId xmlns:a16="http://schemas.microsoft.com/office/drawing/2014/main" id="{CF7453AA-2056-4F01-8DCC-42F1DC1D75A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650438"/>
            <a:ext cx="5885539" cy="4755243"/>
          </a:xfrm>
          <a:prstGeom prst="rect">
            <a:avLst/>
          </a:prstGeom>
        </p:spPr>
      </p:pic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12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528915" y="203310"/>
            <a:ext cx="9367163" cy="9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4000" b="1" dirty="0">
                <a:solidFill>
                  <a:srgbClr val="FF0000"/>
                </a:solidFill>
                <a:sym typeface="+mn-ea"/>
              </a:rPr>
              <a:t>PROGRESSION OF EFFECT OF DRUG ABUSE</a:t>
            </a:r>
            <a:endParaRPr lang="en-US" sz="1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6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66737" y="1791453"/>
            <a:ext cx="12339587" cy="4436478"/>
          </a:xfrm>
        </p:spPr>
        <p:txBody>
          <a:bodyPr>
            <a:noAutofit/>
          </a:bodyPr>
          <a:lstStyle/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ZA" sz="3600" dirty="0">
              <a:solidFill>
                <a:schemeClr val="bg1"/>
              </a:solidFill>
            </a:endParaRPr>
          </a:p>
          <a:p>
            <a:pPr algn="l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13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466771" y="451682"/>
            <a:ext cx="9612018" cy="83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3600" dirty="0">
                <a:solidFill>
                  <a:srgbClr val="FF0000"/>
                </a:solidFill>
                <a:latin typeface="Arial Black" panose="020B0A04020102020204" pitchFamily="34" charset="0"/>
              </a:rPr>
              <a:t>Why Prevention is Better Than Cure</a:t>
            </a:r>
            <a:endParaRPr lang="en-US" sz="11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89829-8536-497F-A776-580DF1D7C450}"/>
              </a:ext>
            </a:extLst>
          </p:cNvPr>
          <p:cNvSpPr txBox="1"/>
          <p:nvPr/>
        </p:nvSpPr>
        <p:spPr>
          <a:xfrm>
            <a:off x="134634" y="2085903"/>
            <a:ext cx="118585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Prevention is more cost-effective than addressing the aftermath (rehab and health costs).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Preventing drug abuse preserves Nigeria's youth population and workforce potential.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Leads to healthier communities and improved national development. </a:t>
            </a:r>
          </a:p>
        </p:txBody>
      </p:sp>
    </p:spTree>
    <p:extLst>
      <p:ext uri="{BB962C8B-B14F-4D97-AF65-F5344CB8AC3E}">
        <p14:creationId xmlns:p14="http://schemas.microsoft.com/office/powerpoint/2010/main" val="179387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2" y="354366"/>
            <a:ext cx="2245538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14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220690" y="451682"/>
            <a:ext cx="9936480" cy="149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3200" dirty="0">
                <a:solidFill>
                  <a:srgbClr val="FF0000"/>
                </a:solidFill>
                <a:latin typeface="Arial Black" panose="020B0A04020102020204" pitchFamily="34" charset="0"/>
              </a:rPr>
              <a:t>The Role of Student Nurses/Health Workers in Substance Use Prevention</a:t>
            </a:r>
            <a:endParaRPr lang="en-US" sz="105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89829-8536-497F-A776-580DF1D7C450}"/>
              </a:ext>
            </a:extLst>
          </p:cNvPr>
          <p:cNvSpPr txBox="1"/>
          <p:nvPr/>
        </p:nvSpPr>
        <p:spPr>
          <a:xfrm>
            <a:off x="134634" y="2085903"/>
            <a:ext cx="11858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Healthcare professionals, including student nurses and health workers, play a critical role in preventing substance abuse and promoting healthy behaviours in Nigeria.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</a:rPr>
              <a:t>Assessing patients' substance use    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</a:rPr>
              <a:t>Providing education and counselling    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</a:rPr>
              <a:t>Referring patients to treatment services    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solidFill>
                  <a:schemeClr val="bg1"/>
                </a:solidFill>
              </a:rPr>
              <a:t>Advocating for policy changes</a:t>
            </a:r>
          </a:p>
        </p:txBody>
      </p:sp>
    </p:spTree>
    <p:extLst>
      <p:ext uri="{BB962C8B-B14F-4D97-AF65-F5344CB8AC3E}">
        <p14:creationId xmlns:p14="http://schemas.microsoft.com/office/powerpoint/2010/main" val="424482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2" y="354366"/>
            <a:ext cx="2245538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15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220690" y="451682"/>
            <a:ext cx="9936480" cy="75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3200" dirty="0">
                <a:solidFill>
                  <a:srgbClr val="FF0000"/>
                </a:solidFill>
                <a:latin typeface="Arial Black" panose="020B0A04020102020204" pitchFamily="34" charset="0"/>
              </a:rPr>
              <a:t>Why Student Nurses/Health Workers?</a:t>
            </a:r>
            <a:endParaRPr lang="en-US" sz="105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89829-8536-497F-A776-580DF1D7C450}"/>
              </a:ext>
            </a:extLst>
          </p:cNvPr>
          <p:cNvSpPr txBox="1"/>
          <p:nvPr/>
        </p:nvSpPr>
        <p:spPr>
          <a:xfrm>
            <a:off x="134634" y="2085903"/>
            <a:ext cx="118585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Student nurses and health workers are uniquely positioned to make a positive impact in substance use prevention in Nigeria due to their:    </a:t>
            </a:r>
          </a:p>
          <a:p>
            <a:pPr marL="571500" indent="-571500">
              <a:buFontTx/>
              <a:buChar char="-"/>
            </a:pPr>
            <a:r>
              <a:rPr lang="en-GB" sz="4000" dirty="0">
                <a:solidFill>
                  <a:schemeClr val="bg1"/>
                </a:solidFill>
              </a:rPr>
              <a:t>Close relationships with patients and communities   </a:t>
            </a:r>
          </a:p>
          <a:p>
            <a:pPr marL="571500" indent="-571500">
              <a:buFontTx/>
              <a:buChar char="-"/>
            </a:pPr>
            <a:r>
              <a:rPr lang="en-GB" sz="4000" dirty="0">
                <a:solidFill>
                  <a:schemeClr val="bg1"/>
                </a:solidFill>
              </a:rPr>
              <a:t>Opportunities for health education and promotion    </a:t>
            </a:r>
          </a:p>
          <a:p>
            <a:pPr marL="571500" indent="-571500">
              <a:buFontTx/>
              <a:buChar char="-"/>
            </a:pPr>
            <a:r>
              <a:rPr lang="en-GB" sz="4000" dirty="0">
                <a:solidFill>
                  <a:schemeClr val="bg1"/>
                </a:solidFill>
              </a:rPr>
              <a:t>Future roles as </a:t>
            </a:r>
            <a:r>
              <a:rPr lang="en-GB" sz="4000">
                <a:solidFill>
                  <a:schemeClr val="bg1"/>
                </a:solidFill>
              </a:rPr>
              <a:t>healthcare leader and advocate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971FF7-D0DB-4DB6-BF6B-78E85560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" y="533567"/>
            <a:ext cx="6177825" cy="6177825"/>
          </a:xfrm>
          <a:prstGeom prst="rect">
            <a:avLst/>
          </a:prstGeom>
        </p:spPr>
      </p:pic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92" y="354366"/>
            <a:ext cx="2245538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16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9DE42-5B57-4C9C-80FF-C731A3F8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079" y="457200"/>
            <a:ext cx="5928359" cy="59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2" y="354366"/>
            <a:ext cx="2245538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17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1767840" y="251380"/>
            <a:ext cx="9936480" cy="149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3200" dirty="0">
                <a:solidFill>
                  <a:srgbClr val="FF0000"/>
                </a:solidFill>
                <a:latin typeface="Arial Black" panose="020B0A04020102020204" pitchFamily="34" charset="0"/>
              </a:rPr>
              <a:t>Substance Use Prevention Strategies in Nigeria</a:t>
            </a:r>
            <a:endParaRPr lang="en-US" sz="105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89829-8536-497F-A776-580DF1D7C450}"/>
              </a:ext>
            </a:extLst>
          </p:cNvPr>
          <p:cNvSpPr txBox="1"/>
          <p:nvPr/>
        </p:nvSpPr>
        <p:spPr>
          <a:xfrm>
            <a:off x="134634" y="2085903"/>
            <a:ext cx="116393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Education and awareness  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Self education and awareness.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Educating fellow students on campuses about substance abuse risks.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Organize sensitization walks and drug-free clubs.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Educating communities on the dangers of drugs.</a:t>
            </a:r>
          </a:p>
        </p:txBody>
      </p:sp>
    </p:spTree>
    <p:extLst>
      <p:ext uri="{BB962C8B-B14F-4D97-AF65-F5344CB8AC3E}">
        <p14:creationId xmlns:p14="http://schemas.microsoft.com/office/powerpoint/2010/main" val="379587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2" y="354366"/>
            <a:ext cx="2245538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18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1767840" y="251380"/>
            <a:ext cx="9936480" cy="149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3200" dirty="0">
                <a:solidFill>
                  <a:srgbClr val="FF0000"/>
                </a:solidFill>
                <a:latin typeface="Arial Black" panose="020B0A04020102020204" pitchFamily="34" charset="0"/>
              </a:rPr>
              <a:t>Substance Use Prevention Strategies in Nigeria</a:t>
            </a:r>
            <a:endParaRPr lang="en-US" sz="105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89829-8536-497F-A776-580DF1D7C450}"/>
              </a:ext>
            </a:extLst>
          </p:cNvPr>
          <p:cNvSpPr txBox="1"/>
          <p:nvPr/>
        </p:nvSpPr>
        <p:spPr>
          <a:xfrm>
            <a:off x="134634" y="2085903"/>
            <a:ext cx="118831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Screening and assessment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 Screening tools: screening tools like the CAGE questionnaire (Cutting down, Annoyance by criticism, Guilty feeling, and Eye-openers) and the AUDIT (Alcohol Use Disorders Identification Test) can help to identify individuals who may be at risk of substance abuse.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Clinical evaluation: including a physical examination, medical history, and laboratory tests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Laboratory tests: Laboratory tests, such as urine or blood tests, can help to detect the  presence of substances and monitor the effectiveness of treatment.</a:t>
            </a:r>
          </a:p>
        </p:txBody>
      </p:sp>
    </p:spTree>
    <p:extLst>
      <p:ext uri="{BB962C8B-B14F-4D97-AF65-F5344CB8AC3E}">
        <p14:creationId xmlns:p14="http://schemas.microsoft.com/office/powerpoint/2010/main" val="310380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2" y="354366"/>
            <a:ext cx="2245538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19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1767840" y="251380"/>
            <a:ext cx="9936480" cy="149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3200" dirty="0">
                <a:solidFill>
                  <a:srgbClr val="FF0000"/>
                </a:solidFill>
                <a:latin typeface="Arial Black" panose="020B0A04020102020204" pitchFamily="34" charset="0"/>
              </a:rPr>
              <a:t>Substance Use Prevention Strategies in Nigeria</a:t>
            </a:r>
            <a:endParaRPr lang="en-US" sz="105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89829-8536-497F-A776-580DF1D7C450}"/>
              </a:ext>
            </a:extLst>
          </p:cNvPr>
          <p:cNvSpPr txBox="1"/>
          <p:nvPr/>
        </p:nvSpPr>
        <p:spPr>
          <a:xfrm>
            <a:off x="134634" y="2085903"/>
            <a:ext cx="118570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Brief interventions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Motivational interviewing: a technique that helps individuals resolve ambivalence and mobilize their intrinsic motivation to change their behaviour.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Goal-setting: individuals setting specific, achievable goals for reducing or stopping their substance use.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Follow-up: To monitor individuals' progress, provide ongoing support, and adjust treatment plans as needed</a:t>
            </a:r>
          </a:p>
        </p:txBody>
      </p:sp>
    </p:spTree>
    <p:extLst>
      <p:ext uri="{BB962C8B-B14F-4D97-AF65-F5344CB8AC3E}">
        <p14:creationId xmlns:p14="http://schemas.microsoft.com/office/powerpoint/2010/main" val="125520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487931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86627" y="1975125"/>
            <a:ext cx="11852824" cy="4349308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800" dirty="0">
                <a:solidFill>
                  <a:schemeClr val="bg1"/>
                </a:solidFill>
              </a:rPr>
              <a:t>The National Drug Use Survey conducted by UNODC (2019) revealed that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Estimated 14.3 million Nigerians and between the ages of 15 and 64 years had used psychoactive substances other than alcohol and tobacco;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Cannabis is the most common drug of use (10.6); million followed by Prescription Opioids (Tramadol, Codeine and Morphine 4.6 million)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Of the above figure, 2.4 million men and women had used cough syrups containing codeine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Drug use was most common among those between the ages of 25 and 39 years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2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047410" y="196682"/>
            <a:ext cx="9367163" cy="1457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6600" dirty="0">
                <a:solidFill>
                  <a:srgbClr val="FF0000"/>
                </a:solidFill>
                <a:latin typeface="Arial Black" panose="020B0A04020102020204" pitchFamily="34" charset="0"/>
              </a:rPr>
              <a:t>INTRODUCTION</a:t>
            </a:r>
            <a:endParaRPr 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7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2" y="354366"/>
            <a:ext cx="2245538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20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1767840" y="251380"/>
            <a:ext cx="9936480" cy="149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3200" dirty="0">
                <a:solidFill>
                  <a:srgbClr val="FF0000"/>
                </a:solidFill>
                <a:latin typeface="Arial Black" panose="020B0A04020102020204" pitchFamily="34" charset="0"/>
              </a:rPr>
              <a:t>Substance Use Prevention Strategies in Nigeria</a:t>
            </a:r>
            <a:endParaRPr lang="en-US" sz="105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89829-8536-497F-A776-580DF1D7C450}"/>
              </a:ext>
            </a:extLst>
          </p:cNvPr>
          <p:cNvSpPr txBox="1"/>
          <p:nvPr/>
        </p:nvSpPr>
        <p:spPr>
          <a:xfrm>
            <a:off x="134634" y="2085903"/>
            <a:ext cx="11726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Referral to treatment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Outpatient treatment: counselling, therapy, and support services is provided on an outpatient basis and may be suitable for individuals with mild to moderate substance use disorders.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Inpatient treatment: It provide 24-hour care and support in a hospital or residential setting suitable for individuals with severe substance use disorders or those who require medical detoxification.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Support groups: Support groups provide ongoing support and guidance for individuals in recovery.</a:t>
            </a:r>
          </a:p>
        </p:txBody>
      </p:sp>
    </p:spTree>
    <p:extLst>
      <p:ext uri="{BB962C8B-B14F-4D97-AF65-F5344CB8AC3E}">
        <p14:creationId xmlns:p14="http://schemas.microsoft.com/office/powerpoint/2010/main" val="1275899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2" y="354366"/>
            <a:ext cx="2245538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21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1767840" y="251380"/>
            <a:ext cx="9936480" cy="10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4800" dirty="0">
                <a:solidFill>
                  <a:srgbClr val="FF0000"/>
                </a:solidFill>
                <a:latin typeface="Arial Black" panose="020B0A04020102020204" pitchFamily="34" charset="0"/>
              </a:rPr>
              <a:t>Challenges and Barriers</a:t>
            </a:r>
            <a:endParaRPr lang="en-US" sz="1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89829-8536-497F-A776-580DF1D7C450}"/>
              </a:ext>
            </a:extLst>
          </p:cNvPr>
          <p:cNvSpPr txBox="1"/>
          <p:nvPr/>
        </p:nvSpPr>
        <p:spPr>
          <a:xfrm>
            <a:off x="134634" y="2085903"/>
            <a:ext cx="11726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>
                <a:solidFill>
                  <a:schemeClr val="bg1"/>
                </a:solidFill>
              </a:rPr>
              <a:t>Stigma and discrimination: Stigma and discrimination against individuals with substance use disorders can prevent them from seeking help and disclosing their substance use.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solidFill>
                  <a:schemeClr val="bg1"/>
                </a:solidFill>
              </a:rPr>
              <a:t>Limited resources and funding: Limited resources and funding for substance use prevention and treatment programs can hinder their effectiveness and accessibility.</a:t>
            </a:r>
          </a:p>
          <a:p>
            <a:pPr marL="457200" indent="-457200">
              <a:buFontTx/>
              <a:buChar char="-"/>
            </a:pPr>
            <a:r>
              <a:rPr lang="en-GB" sz="2800" dirty="0">
                <a:solidFill>
                  <a:schemeClr val="bg1"/>
                </a:solidFill>
              </a:rPr>
              <a:t>Lack of training and education: A lack of training and education among healthcare professionals can limit their ability to provide effective substance use prevention and treatment services.</a:t>
            </a:r>
          </a:p>
        </p:txBody>
      </p:sp>
    </p:spTree>
    <p:extLst>
      <p:ext uri="{BB962C8B-B14F-4D97-AF65-F5344CB8AC3E}">
        <p14:creationId xmlns:p14="http://schemas.microsoft.com/office/powerpoint/2010/main" val="33197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22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437712" y="41411"/>
            <a:ext cx="9367163" cy="12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5400" b="1" spc="-285" dirty="0">
                <a:solidFill>
                  <a:srgbClr val="FF0000"/>
                </a:solidFill>
                <a:latin typeface="Arial Black" panose="020B0A04020102020204" pitchFamily="34" charset="0"/>
              </a:rPr>
              <a:t>THEY NEED YOU</a:t>
            </a:r>
            <a:endParaRPr lang="en-US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KoolMann07_720x888_20240604_185546">
            <a:hlinkClick r:id="" action="ppaction://media"/>
            <a:extLst>
              <a:ext uri="{FF2B5EF4-FFF2-40B4-BE49-F238E27FC236}">
                <a16:creationId xmlns:a16="http://schemas.microsoft.com/office/drawing/2014/main" id="{342138E3-1FA0-4C55-9CB6-F83E57592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740" y="1079863"/>
            <a:ext cx="8209378" cy="53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oplexnice_480x848_20240604_185237">
            <a:hlinkClick r:id="" action="ppaction://media"/>
            <a:extLst>
              <a:ext uri="{FF2B5EF4-FFF2-40B4-BE49-F238E27FC236}">
                <a16:creationId xmlns:a16="http://schemas.microsoft.com/office/drawing/2014/main" id="{5BD7274A-358D-4F01-82EA-B77373F65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0225" y="1223504"/>
            <a:ext cx="7905226" cy="5384800"/>
          </a:xfrm>
          <a:prstGeom prst="rect">
            <a:avLst/>
          </a:prstGeom>
        </p:spPr>
      </p:pic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23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437712" y="84956"/>
            <a:ext cx="9367163" cy="12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5400" b="1" spc="-285" dirty="0">
                <a:solidFill>
                  <a:srgbClr val="FF0000"/>
                </a:solidFill>
                <a:latin typeface="Arial Black" panose="020B0A04020102020204" pitchFamily="34" charset="0"/>
              </a:rPr>
              <a:t>THEY NEED YOU</a:t>
            </a:r>
            <a:endParaRPr lang="en-US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4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2" y="354366"/>
            <a:ext cx="2245538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24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1767840" y="251380"/>
            <a:ext cx="9936480" cy="100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GB" sz="4400" dirty="0">
                <a:solidFill>
                  <a:srgbClr val="FF0000"/>
                </a:solidFill>
                <a:latin typeface="Arial Black" panose="020B0A04020102020204" pitchFamily="34" charset="0"/>
              </a:rPr>
              <a:t>Opportunities and Solutions</a:t>
            </a:r>
            <a:endParaRPr lang="en-US" sz="1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89829-8536-497F-A776-580DF1D7C450}"/>
              </a:ext>
            </a:extLst>
          </p:cNvPr>
          <p:cNvSpPr txBox="1"/>
          <p:nvPr/>
        </p:nvSpPr>
        <p:spPr>
          <a:xfrm>
            <a:off x="131904" y="2077017"/>
            <a:ext cx="117264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4400" dirty="0">
                <a:solidFill>
                  <a:schemeClr val="bg1"/>
                </a:solidFill>
              </a:rPr>
              <a:t>Collaborations and partnerships</a:t>
            </a:r>
          </a:p>
          <a:p>
            <a:pPr marL="342900" indent="-342900">
              <a:buFontTx/>
              <a:buChar char="-"/>
            </a:pPr>
            <a:r>
              <a:rPr lang="en-GB" sz="4400" dirty="0">
                <a:solidFill>
                  <a:schemeClr val="bg1"/>
                </a:solidFill>
              </a:rPr>
              <a:t>Innovative technologies and approaches</a:t>
            </a:r>
          </a:p>
          <a:p>
            <a:pPr marL="342900" indent="-342900">
              <a:buFontTx/>
              <a:buChar char="-"/>
            </a:pPr>
            <a:r>
              <a:rPr lang="en-GB" sz="4400" dirty="0">
                <a:solidFill>
                  <a:schemeClr val="bg1"/>
                </a:solidFill>
              </a:rPr>
              <a:t>Research and Evaluation</a:t>
            </a:r>
          </a:p>
          <a:p>
            <a:pPr marL="342900" indent="-342900">
              <a:buFontTx/>
              <a:buChar char="-"/>
            </a:pPr>
            <a:r>
              <a:rPr lang="en-GB" sz="4400" dirty="0">
                <a:solidFill>
                  <a:schemeClr val="bg1"/>
                </a:solidFill>
              </a:rPr>
              <a:t>Healthcare Professional Training and Education</a:t>
            </a:r>
          </a:p>
          <a:p>
            <a:pPr marL="342900" indent="-342900">
              <a:buFontTx/>
              <a:buChar char="-"/>
            </a:pPr>
            <a:r>
              <a:rPr lang="en-GB" sz="4400" dirty="0">
                <a:solidFill>
                  <a:schemeClr val="bg1"/>
                </a:solidFill>
              </a:rPr>
              <a:t>Public Awareness and Education</a:t>
            </a:r>
          </a:p>
        </p:txBody>
      </p:sp>
    </p:spTree>
    <p:extLst>
      <p:ext uri="{BB962C8B-B14F-4D97-AF65-F5344CB8AC3E}">
        <p14:creationId xmlns:p14="http://schemas.microsoft.com/office/powerpoint/2010/main" val="322489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Rectangle 3"/>
          <p:cNvSpPr/>
          <p:nvPr/>
        </p:nvSpPr>
        <p:spPr>
          <a:xfrm>
            <a:off x="0" y="-32209"/>
            <a:ext cx="12192000" cy="4032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758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759" name="Subtitle 2"/>
          <p:cNvSpPr txBox="1"/>
          <p:nvPr/>
        </p:nvSpPr>
        <p:spPr>
          <a:xfrm>
            <a:off x="2752725" y="608013"/>
            <a:ext cx="4724400" cy="457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</a:pPr>
            <a:endParaRPr lang="en-US" sz="2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048760" name="Subtitle 2"/>
          <p:cNvSpPr txBox="1"/>
          <p:nvPr/>
        </p:nvSpPr>
        <p:spPr>
          <a:xfrm>
            <a:off x="2286000" y="1524000"/>
            <a:ext cx="6781800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spcBef>
                <a:spcPct val="20000"/>
              </a:spcBef>
            </a:pPr>
            <a:endParaRPr lang="en-US" sz="1600" dirty="0"/>
          </a:p>
        </p:txBody>
      </p:sp>
      <p:sp>
        <p:nvSpPr>
          <p:cNvPr id="1048763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DRUG LAW ENFORCEMENT AGENCY</a:t>
            </a:r>
          </a:p>
        </p:txBody>
      </p:sp>
      <p:pic>
        <p:nvPicPr>
          <p:cNvPr id="209718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8812" y="425215"/>
            <a:ext cx="1219200" cy="762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765" name="Subtitle 2"/>
          <p:cNvSpPr txBox="1"/>
          <p:nvPr/>
        </p:nvSpPr>
        <p:spPr bwMode="auto">
          <a:xfrm>
            <a:off x="2757638" y="922030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2400" b="1" dirty="0">
                <a:solidFill>
                  <a:srgbClr val="C00000"/>
                </a:solidFill>
                <a:latin typeface="Agency FB" pitchFamily="34" charset="0"/>
              </a:rPr>
              <a:t>National</a:t>
            </a:r>
            <a:r>
              <a:rPr lang="en-US" sz="2400" b="1" dirty="0">
                <a:latin typeface="Agency FB" pitchFamily="34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Agency FB" pitchFamily="34" charset="0"/>
              </a:rPr>
              <a:t>Drug Law Enforcement Agency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0938B7-C25C-CA74-F4F0-E98CC897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11" y="1379230"/>
            <a:ext cx="6976376" cy="49674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3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508968" y="320828"/>
            <a:ext cx="9367163" cy="10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4400" b="1" dirty="0">
                <a:solidFill>
                  <a:srgbClr val="FF0000"/>
                </a:solidFill>
              </a:rPr>
              <a:t>NIGERIA DRUG REPORT (UNODC, 2019)</a:t>
            </a:r>
            <a:endParaRPr lang="en-US" sz="105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Picture 2" descr="C:\Users\DELL\Downloads\Screenshot_20211014-205955 (1).png">
            <a:extLst>
              <a:ext uri="{FF2B5EF4-FFF2-40B4-BE49-F238E27FC236}">
                <a16:creationId xmlns:a16="http://schemas.microsoft.com/office/drawing/2014/main" id="{11968957-7ADD-4DBF-8F22-467144F3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8959" y="1610517"/>
            <a:ext cx="4202834" cy="3327243"/>
          </a:xfrm>
          <a:prstGeom prst="rect">
            <a:avLst/>
          </a:prstGeom>
          <a:noFill/>
        </p:spPr>
      </p:pic>
      <p:pic>
        <p:nvPicPr>
          <p:cNvPr id="11" name="Picture 2" descr="C:\Users\DELL\Downloads\Screenshot_20211008-150450.png">
            <a:extLst>
              <a:ext uri="{FF2B5EF4-FFF2-40B4-BE49-F238E27FC236}">
                <a16:creationId xmlns:a16="http://schemas.microsoft.com/office/drawing/2014/main" id="{78BF5259-B69E-4E8B-97D2-E59DC955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9922" b="41073"/>
          <a:stretch>
            <a:fillRect/>
          </a:stretch>
        </p:blipFill>
        <p:spPr bwMode="auto">
          <a:xfrm>
            <a:off x="9457967" y="2825751"/>
            <a:ext cx="2557749" cy="3836624"/>
          </a:xfrm>
          <a:prstGeom prst="rect">
            <a:avLst/>
          </a:prstGeom>
          <a:noFill/>
        </p:spPr>
      </p:pic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4" name="Picture 4" descr="C:\Users\DELL\Downloads\Screenshot_20211014-210154 (1).png">
            <a:extLst>
              <a:ext uri="{FF2B5EF4-FFF2-40B4-BE49-F238E27FC236}">
                <a16:creationId xmlns:a16="http://schemas.microsoft.com/office/drawing/2014/main" id="{E501962E-1757-4FB9-8709-2395C166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41221" y="3255680"/>
            <a:ext cx="4085712" cy="3142856"/>
          </a:xfrm>
          <a:prstGeom prst="rect">
            <a:avLst/>
          </a:prstGeom>
          <a:noFill/>
        </p:spPr>
      </p:pic>
      <p:pic>
        <p:nvPicPr>
          <p:cNvPr id="12" name="Picture 3" descr="C:\Users\DELL\Downloads\Screenshot_20211008-150419.png">
            <a:extLst>
              <a:ext uri="{FF2B5EF4-FFF2-40B4-BE49-F238E27FC236}">
                <a16:creationId xmlns:a16="http://schemas.microsoft.com/office/drawing/2014/main" id="{BD4E13E7-7E13-490E-A29B-B05C6CE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9830" b="41073"/>
          <a:stretch>
            <a:fillRect/>
          </a:stretch>
        </p:blipFill>
        <p:spPr bwMode="auto">
          <a:xfrm>
            <a:off x="108916" y="1812724"/>
            <a:ext cx="2686535" cy="36779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686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4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508968" y="320828"/>
            <a:ext cx="9367163" cy="10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4400" b="1" dirty="0">
                <a:solidFill>
                  <a:srgbClr val="FF0000"/>
                </a:solidFill>
              </a:rPr>
              <a:t>NIGERIA DRUG REPORT (UNODC,2019)</a:t>
            </a:r>
            <a:endParaRPr lang="en-US" sz="105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C8297F-DC2C-4A4D-AAEC-580DEAE6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0" y="2136808"/>
            <a:ext cx="11800155" cy="402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56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24984" y="1738823"/>
            <a:ext cx="5784846" cy="434930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abuse is a phenomenon that occurs: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use of drugs is not medically necessary or not by prescription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use is legally prohibited (hard drugs)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it is excessively used (Socially accepted drugs such as Alcohol, tobacco, caffeine etc.)</a:t>
            </a: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5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443875" y="354366"/>
            <a:ext cx="9367163" cy="12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5400" dirty="0">
                <a:solidFill>
                  <a:srgbClr val="FF0000"/>
                </a:solidFill>
                <a:latin typeface="Arial Black" panose="020B0A04020102020204" pitchFamily="34" charset="0"/>
              </a:rPr>
              <a:t>WHAT IS DRUG ABUSE?</a:t>
            </a:r>
            <a:endParaRPr lang="en-US" sz="1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A7EE90-F24B-454F-90F9-D54A4A76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813" y="1563992"/>
            <a:ext cx="6332203" cy="48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3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68676" y="2005029"/>
            <a:ext cx="11727402" cy="4301489"/>
          </a:xfrm>
        </p:spPr>
        <p:txBody>
          <a:bodyPr>
            <a:noAutofit/>
          </a:bodyPr>
          <a:lstStyle/>
          <a:p>
            <a:pPr marL="0" indent="0" algn="l">
              <a:buNone/>
              <a:defRPr/>
            </a:pPr>
            <a:r>
              <a:rPr lang="en-US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This classification is according to the effects on the central nervous system (The Brain and Spinal Cord): </a:t>
            </a:r>
          </a:p>
          <a:p>
            <a:pPr algn="l">
              <a:buFont typeface="Wingdings" panose="05000000000000000000" charset="0"/>
              <a:buChar char="Ø"/>
              <a:defRPr/>
            </a:pPr>
            <a:r>
              <a:rPr lang="en-US" sz="4000" dirty="0">
                <a:solidFill>
                  <a:schemeClr val="bg1"/>
                </a:solidFill>
                <a:cs typeface="Times New Roman" panose="02020603050405020304" pitchFamily="18" charset="0"/>
              </a:rPr>
              <a:t>Depressants: Slow down the CNS</a:t>
            </a:r>
          </a:p>
          <a:p>
            <a:pPr algn="l">
              <a:buFont typeface="Wingdings" panose="05000000000000000000" charset="0"/>
              <a:buChar char="Ø"/>
              <a:defRPr/>
            </a:pPr>
            <a:r>
              <a:rPr lang="en-US" sz="4000" dirty="0">
                <a:solidFill>
                  <a:schemeClr val="bg1"/>
                </a:solidFill>
                <a:cs typeface="Times New Roman" panose="02020603050405020304" pitchFamily="18" charset="0"/>
              </a:rPr>
              <a:t>Stimulants: Stimulate the CNS</a:t>
            </a:r>
          </a:p>
          <a:p>
            <a:pPr algn="l">
              <a:buFont typeface="Wingdings" panose="05000000000000000000" charset="0"/>
              <a:buChar char="Ø"/>
              <a:defRPr/>
            </a:pPr>
            <a:r>
              <a:rPr lang="en-US" sz="4000" dirty="0">
                <a:solidFill>
                  <a:schemeClr val="bg1"/>
                </a:solidFill>
                <a:cs typeface="Times New Roman" panose="02020603050405020304" pitchFamily="18" charset="0"/>
              </a:rPr>
              <a:t>Hallucinogens: Distort the CNS</a:t>
            </a:r>
          </a:p>
          <a:p>
            <a:pPr algn="l">
              <a:buFont typeface="Wingdings" panose="05000000000000000000" charset="0"/>
              <a:buChar char="Ø"/>
              <a:defRPr/>
            </a:pPr>
            <a:r>
              <a:rPr lang="en-US" sz="4000" dirty="0">
                <a:solidFill>
                  <a:schemeClr val="bg1"/>
                </a:solidFill>
                <a:cs typeface="Times New Roman" panose="02020603050405020304" pitchFamily="18" charset="0"/>
              </a:rPr>
              <a:t>Unconventional Drugs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6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147172" y="593725"/>
            <a:ext cx="9367163" cy="1209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5400" b="1" dirty="0">
                <a:solidFill>
                  <a:srgbClr val="FF0000"/>
                </a:solidFill>
              </a:rPr>
              <a:t>CLASSIFICATION OF DRUGS</a:t>
            </a:r>
            <a:endParaRPr lang="en-US" sz="5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818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05316" y="2067156"/>
            <a:ext cx="11815243" cy="4436478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Peer influence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Availability and accessibility of drugs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Academic pressure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Stress leads to frustration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</a:rPr>
              <a:t>Social Media </a:t>
            </a:r>
            <a:endParaRPr lang="en-US" sz="44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7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466771" y="451682"/>
            <a:ext cx="9367163" cy="100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RISK FACTORS TO DRUG USE</a:t>
            </a:r>
            <a:endParaRPr lang="en-US" sz="1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7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8691" y="1926135"/>
            <a:ext cx="12339587" cy="4436478"/>
          </a:xfrm>
        </p:spPr>
        <p:txBody>
          <a:bodyPr>
            <a:noAutofit/>
          </a:bodyPr>
          <a:lstStyle/>
          <a:p>
            <a:pPr algn="l"/>
            <a:r>
              <a:rPr lang="en-GB" sz="3600" dirty="0">
                <a:solidFill>
                  <a:schemeClr val="bg1"/>
                </a:solidFill>
              </a:rPr>
              <a:t>Health Effects in Nigeria: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Rising cases of mental health issues like psychosis.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Physical complications, e.g., liver and kidney damage.</a:t>
            </a:r>
          </a:p>
          <a:p>
            <a:pPr algn="l"/>
            <a:r>
              <a:rPr lang="en-GB" sz="3600" dirty="0">
                <a:solidFill>
                  <a:schemeClr val="bg1"/>
                </a:solidFill>
              </a:rPr>
              <a:t>Social Impact: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Drug abuse linked to increased crime rates, armed robbery, and cultism.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Broken homes and strained family relationships.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8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466771" y="451682"/>
            <a:ext cx="9367163" cy="100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Impact of Substance Abuse</a:t>
            </a:r>
            <a:endParaRPr lang="en-US" sz="1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9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91" y="354366"/>
            <a:ext cx="2491533" cy="1323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48587" name="Rectangle 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8691" y="1926135"/>
            <a:ext cx="12339587" cy="4436478"/>
          </a:xfrm>
        </p:spPr>
        <p:txBody>
          <a:bodyPr>
            <a:noAutofit/>
          </a:bodyPr>
          <a:lstStyle/>
          <a:p>
            <a:pPr algn="l"/>
            <a:r>
              <a:rPr lang="en-GB" sz="3600" dirty="0">
                <a:solidFill>
                  <a:schemeClr val="bg1"/>
                </a:solidFill>
              </a:rPr>
              <a:t>Economic Impact: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Loss of productivity in Nigeria's workforce.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</a:rPr>
              <a:t>Rising costs of rehabilitation and healthcare services.</a:t>
            </a:r>
          </a:p>
          <a:p>
            <a:pPr algn="l">
              <a:lnSpc>
                <a:spcPct val="90000"/>
              </a:lnSpc>
              <a:buNone/>
              <a:defRPr/>
            </a:pPr>
            <a:r>
              <a:rPr lang="en-ZA" sz="3200" b="1" dirty="0">
                <a:solidFill>
                  <a:schemeClr val="bg1"/>
                </a:solidFill>
              </a:rPr>
              <a:t>Academic  Effects:</a:t>
            </a:r>
            <a:r>
              <a:rPr lang="en-ZA" sz="3200" dirty="0">
                <a:solidFill>
                  <a:schemeClr val="bg1"/>
                </a:solidFill>
              </a:rPr>
              <a:t> </a:t>
            </a:r>
          </a:p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ZA" sz="3600" dirty="0">
                <a:solidFill>
                  <a:schemeClr val="bg1"/>
                </a:solidFill>
              </a:rPr>
              <a:t>Impaired Cognitive Function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GB" sz="3600" dirty="0">
                <a:solidFill>
                  <a:schemeClr val="bg1"/>
                </a:solidFill>
              </a:rPr>
              <a:t>Increased Absenteeism and Dropout Rates</a:t>
            </a:r>
          </a:p>
          <a:p>
            <a:pPr marL="457200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ZA" sz="3600" dirty="0">
              <a:solidFill>
                <a:schemeClr val="bg1"/>
              </a:solidFill>
            </a:endParaRPr>
          </a:p>
          <a:p>
            <a:pPr algn="l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48589" name="Rectangle 7"/>
          <p:cNvSpPr/>
          <p:nvPr/>
        </p:nvSpPr>
        <p:spPr>
          <a:xfrm>
            <a:off x="0" y="6432717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859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30289" y="6296193"/>
            <a:ext cx="2133600" cy="365125"/>
          </a:xfrm>
        </p:spPr>
        <p:txBody>
          <a:bodyPr/>
          <a:lstStyle/>
          <a:p>
            <a:fld id="{7F02FD94-7128-4C15-B3E8-008F099BB87E}" type="slidenum">
              <a:rPr lang="en-US" smtClean="0"/>
              <a:t>9</a:t>
            </a:fld>
            <a:endParaRPr lang="en-US"/>
          </a:p>
        </p:txBody>
      </p:sp>
      <p:sp>
        <p:nvSpPr>
          <p:cNvPr id="104859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5016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NATIONAL DRUG LAW ENFORCEMENT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07E01-DD77-390C-29CA-76616813B668}"/>
              </a:ext>
            </a:extLst>
          </p:cNvPr>
          <p:cNvSpPr txBox="1"/>
          <p:nvPr/>
        </p:nvSpPr>
        <p:spPr>
          <a:xfrm>
            <a:off x="2466771" y="451682"/>
            <a:ext cx="9367163" cy="100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Impact of Substance Abuse</a:t>
            </a:r>
            <a:endParaRPr lang="en-US" sz="1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05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1201</Words>
  <Application>Microsoft Office PowerPoint</Application>
  <PresentationFormat>Widescreen</PresentationFormat>
  <Paragraphs>158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Agency FB</vt:lpstr>
      <vt:lpstr>Arial</vt:lpstr>
      <vt:lpstr>Arial Black</vt:lpstr>
      <vt:lpstr>Bookman Old Style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Tosin</dc:creator>
  <cp:lastModifiedBy>George Tosin</cp:lastModifiedBy>
  <cp:revision>62</cp:revision>
  <dcterms:created xsi:type="dcterms:W3CDTF">2023-06-20T16:10:17Z</dcterms:created>
  <dcterms:modified xsi:type="dcterms:W3CDTF">2024-12-02T10:50:15Z</dcterms:modified>
</cp:coreProperties>
</file>